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56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17C38-E216-43F6-B168-D10E445CFD82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69E7C-2647-4161-B4C8-586F9DCC9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2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69E7C-2647-4161-B4C8-586F9DCC97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1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4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4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3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5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7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9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3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0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8CF2B-80FC-453D-91D8-8C9166848B7B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3483D-6B5B-46E4-843F-E8399106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0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45" y="2023866"/>
            <a:ext cx="2391109" cy="2810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23644" y="4933244"/>
            <a:ext cx="407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Babu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Bhaiyya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/>
              <a:t>( A Master Chef)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11022" y="451556"/>
            <a:ext cx="8003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</a:p>
          <a:p>
            <a:pPr algn="ctr"/>
            <a:r>
              <a:rPr lang="en-US" sz="4800" b="1" dirty="0" smtClean="0"/>
              <a:t> </a:t>
            </a:r>
            <a:r>
              <a:rPr lang="en-US" sz="2800" b="1" dirty="0" smtClean="0"/>
              <a:t>with Simple Example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403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28" y="719242"/>
            <a:ext cx="2709735" cy="2118229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39348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 smtClean="0"/>
              <a:t>Recurrent Neural Network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534" y="1065937"/>
            <a:ext cx="1199690" cy="1013868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79" y="719242"/>
            <a:ext cx="2709735" cy="2118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1" y="3941059"/>
            <a:ext cx="1199690" cy="101386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29" y="3527588"/>
            <a:ext cx="2709735" cy="21182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64" y="3823727"/>
            <a:ext cx="1148496" cy="1131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96" y="3527588"/>
            <a:ext cx="3021237" cy="176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12" y="827238"/>
            <a:ext cx="6807200" cy="2972866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39348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 smtClean="0"/>
              <a:t>Recurrent Neural Network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12" y="3927430"/>
            <a:ext cx="6660445" cy="2939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6089" y="3732371"/>
            <a:ext cx="11559822" cy="6773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62057" y="961901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62057" y="1977804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2056" y="3099033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87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82" y="1355747"/>
            <a:ext cx="4889841" cy="40133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85652" y="263323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 smtClean="0"/>
              <a:t>Recurrent Neural Network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8" y="2033661"/>
            <a:ext cx="1045926" cy="1030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82" y="3063835"/>
            <a:ext cx="386198" cy="8459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8238" y="1579418"/>
            <a:ext cx="30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58238" y="2879169"/>
            <a:ext cx="30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58238" y="4316084"/>
            <a:ext cx="30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24545" y="2888158"/>
            <a:ext cx="30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4545" y="4317693"/>
            <a:ext cx="30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24545" y="1567955"/>
            <a:ext cx="30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39" y="3011776"/>
            <a:ext cx="472234" cy="7808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66" y="1878766"/>
            <a:ext cx="1029923" cy="10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6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023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6" y="1199839"/>
            <a:ext cx="1163164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75120"/>
            <a:ext cx="10515600" cy="478023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" y="1662715"/>
            <a:ext cx="12012701" cy="4648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33" y="795648"/>
            <a:ext cx="1222595" cy="1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21" y="1003243"/>
            <a:ext cx="4105848" cy="3572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54" y="4087434"/>
            <a:ext cx="4324954" cy="26696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175120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355" y="1003243"/>
            <a:ext cx="4434445" cy="323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75120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94" y="1166497"/>
            <a:ext cx="8688012" cy="4525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8182" y="5506837"/>
            <a:ext cx="15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X 3 Matrix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5506837"/>
            <a:ext cx="15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X 3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6" y="926445"/>
            <a:ext cx="3832195" cy="2780077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175120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6445"/>
            <a:ext cx="5002281" cy="2581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82" y="3741639"/>
            <a:ext cx="6931231" cy="27126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629" y="3600005"/>
            <a:ext cx="1170907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40779" y="653143"/>
            <a:ext cx="45719" cy="28860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75120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23480"/>
            <a:ext cx="9597756" cy="3234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53143"/>
            <a:ext cx="9649903" cy="2970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5006" y="3600005"/>
            <a:ext cx="1170907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0"/>
          <a:stretch/>
        </p:blipFill>
        <p:spPr>
          <a:xfrm>
            <a:off x="166120" y="1911928"/>
            <a:ext cx="10918370" cy="3455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3236" y="1033153"/>
            <a:ext cx="34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ADDITION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9314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1542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Menu Card 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83" y="5010488"/>
            <a:ext cx="962159" cy="1590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7" y="1044545"/>
            <a:ext cx="2263785" cy="1913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7" y="2793681"/>
            <a:ext cx="2167183" cy="213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0" y="4786796"/>
            <a:ext cx="2098429" cy="2038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83" y="1134221"/>
            <a:ext cx="771633" cy="1733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83" y="2984530"/>
            <a:ext cx="800212" cy="1752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44" y="3491620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Rs</a:t>
            </a:r>
            <a:r>
              <a:rPr lang="en-US" dirty="0" smtClean="0"/>
              <a:t>: 350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318044" y="1145662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Rs</a:t>
            </a:r>
            <a:r>
              <a:rPr lang="en-US" dirty="0" smtClean="0"/>
              <a:t>: 250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18044" y="5322551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Rs</a:t>
            </a:r>
            <a:r>
              <a:rPr lang="en-US" dirty="0" smtClean="0"/>
              <a:t>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8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61257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" t="53868"/>
          <a:stretch/>
        </p:blipFill>
        <p:spPr>
          <a:xfrm>
            <a:off x="3971986" y="5106390"/>
            <a:ext cx="3641678" cy="1104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10"/>
          <a:stretch/>
        </p:blipFill>
        <p:spPr>
          <a:xfrm>
            <a:off x="1087038" y="1806863"/>
            <a:ext cx="8796241" cy="2790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5746" y="1437531"/>
            <a:ext cx="24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MERGE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5485159" y="5366204"/>
            <a:ext cx="56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9891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61257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4" b="6511"/>
          <a:stretch/>
        </p:blipFill>
        <p:spPr>
          <a:xfrm>
            <a:off x="151570" y="2113808"/>
            <a:ext cx="11888859" cy="3871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5746" y="1437531"/>
            <a:ext cx="24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MERGE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3923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93" y="739280"/>
            <a:ext cx="3243877" cy="16895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61257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4735"/>
            <a:ext cx="3851215" cy="1507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60" y="2684735"/>
            <a:ext cx="4563260" cy="1537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0"/>
          <a:stretch/>
        </p:blipFill>
        <p:spPr>
          <a:xfrm>
            <a:off x="295410" y="4939899"/>
            <a:ext cx="4609099" cy="14588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4" b="6511"/>
          <a:stretch/>
        </p:blipFill>
        <p:spPr>
          <a:xfrm>
            <a:off x="6092042" y="4702629"/>
            <a:ext cx="5550531" cy="1827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7507" y="4591289"/>
            <a:ext cx="1170907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48151" y="3193976"/>
            <a:ext cx="45719" cy="28860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3188" y="2448834"/>
            <a:ext cx="2841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/>
              <a:t>FOOD</a:t>
            </a:r>
            <a:endParaRPr lang="en-US" sz="12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7350825" y="2400738"/>
            <a:ext cx="2841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/>
              <a:t>WEATHER</a:t>
            </a:r>
            <a:endParaRPr lang="en-US" sz="1200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1136149" y="4657338"/>
            <a:ext cx="2841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/>
              <a:t>FOOD + WEATHER</a:t>
            </a:r>
            <a:endParaRPr lang="en-US" sz="12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7251941" y="4609242"/>
            <a:ext cx="2841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/>
              <a:t>MERGE</a:t>
            </a:r>
            <a:endParaRPr lang="en-US" sz="1200" u="sng" dirty="0"/>
          </a:p>
        </p:txBody>
      </p:sp>
    </p:spTree>
    <p:extLst>
      <p:ext uri="{BB962C8B-B14F-4D97-AF65-F5344CB8AC3E}">
        <p14:creationId xmlns:p14="http://schemas.microsoft.com/office/powerpoint/2010/main" val="270232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91"/>
          <a:stretch/>
        </p:blipFill>
        <p:spPr>
          <a:xfrm>
            <a:off x="1246909" y="1506415"/>
            <a:ext cx="8716488" cy="51853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61257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Complex Recurrent Neural Network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871180"/>
            <a:ext cx="1089812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3" y="1350611"/>
            <a:ext cx="9544353" cy="44801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61257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Recurrent Neural Network</a:t>
            </a:r>
            <a:endParaRPr lang="en-US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5925786" y="1436915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5925786" y="1784829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5925786" y="2087755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925786" y="2435669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925786" y="2733780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5925786" y="3081694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5925786" y="3606721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925786" y="3954635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5925786" y="4257561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925786" y="4605475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925786" y="4903586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5925786" y="5251500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7481454" y="2481977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7481454" y="2829891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7481454" y="3132817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7481454" y="3480731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7481454" y="3778842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7481454" y="4126756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8420731" y="2505727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8420731" y="2853641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420731" y="3156567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8420731" y="3504481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8420731" y="3802592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8420731" y="4150506"/>
            <a:ext cx="1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9714017" y="2472169"/>
            <a:ext cx="265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9701153" y="3302089"/>
            <a:ext cx="265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714017" y="4085440"/>
            <a:ext cx="265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</a:t>
            </a:r>
            <a:endParaRPr lang="en-US" sz="11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13" y="2896529"/>
            <a:ext cx="1185527" cy="11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865"/>
          <a:stretch/>
        </p:blipFill>
        <p:spPr>
          <a:xfrm>
            <a:off x="1338105" y="1030416"/>
            <a:ext cx="9017178" cy="516603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261257"/>
            <a:ext cx="10515600" cy="47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/>
              <a:t>Recurrent Neural Network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01" y="2429993"/>
            <a:ext cx="2263785" cy="1913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0" y="2304854"/>
            <a:ext cx="2098429" cy="203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6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Uses of </a:t>
            </a:r>
            <a:r>
              <a:rPr lang="en-US" u="sng" dirty="0" smtClean="0"/>
              <a:t>Recurrent Neural Network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0"/>
          <a:stretch/>
        </p:blipFill>
        <p:spPr>
          <a:xfrm>
            <a:off x="2375968" y="1211283"/>
            <a:ext cx="7440063" cy="46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064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Math behind RNN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57" y="2421498"/>
            <a:ext cx="9188781" cy="3412631"/>
          </a:xfrm>
        </p:spPr>
      </p:pic>
    </p:spTree>
    <p:extLst>
      <p:ext uri="{BB962C8B-B14F-4D97-AF65-F5344CB8AC3E}">
        <p14:creationId xmlns:p14="http://schemas.microsoft.com/office/powerpoint/2010/main" val="1764817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6"/>
          <a:stretch/>
        </p:blipFill>
        <p:spPr>
          <a:xfrm>
            <a:off x="973980" y="618187"/>
            <a:ext cx="9200329" cy="5087154"/>
          </a:xfrm>
        </p:spPr>
      </p:pic>
    </p:spTree>
    <p:extLst>
      <p:ext uri="{BB962C8B-B14F-4D97-AF65-F5344CB8AC3E}">
        <p14:creationId xmlns:p14="http://schemas.microsoft.com/office/powerpoint/2010/main" val="1692826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Weather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46" y="4815081"/>
            <a:ext cx="676369" cy="1209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02" y="1226998"/>
            <a:ext cx="3059776" cy="326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5117"/>
            <a:ext cx="3620463" cy="3097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90" y="4815081"/>
            <a:ext cx="75258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9942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Simple Neural Network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29" y="1940898"/>
            <a:ext cx="2467319" cy="374384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914775" y="924782"/>
            <a:ext cx="1963325" cy="1366861"/>
            <a:chOff x="4914775" y="924782"/>
            <a:chExt cx="1963325" cy="13668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75" y="924782"/>
              <a:ext cx="1617379" cy="13668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83" y="1050946"/>
              <a:ext cx="412617" cy="927115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288600" y="5233065"/>
            <a:ext cx="1812050" cy="1095542"/>
            <a:chOff x="5288600" y="5233065"/>
            <a:chExt cx="1812050" cy="10955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600" y="5233065"/>
              <a:ext cx="1027776" cy="10955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550" y="5326975"/>
              <a:ext cx="445100" cy="71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2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Simple Neural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51" y="2019920"/>
            <a:ext cx="2467319" cy="3743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21" y="2910631"/>
            <a:ext cx="1667108" cy="196242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47733" y="3646311"/>
            <a:ext cx="1682045" cy="395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9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7" y="1061156"/>
            <a:ext cx="7165622" cy="2630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0253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Simple Neural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11" y="3815646"/>
            <a:ext cx="7244644" cy="27240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7067" y="3601157"/>
            <a:ext cx="11559822" cy="6773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3142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Simple Neural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0"/>
          <a:stretch/>
        </p:blipFill>
        <p:spPr>
          <a:xfrm>
            <a:off x="370676" y="1174045"/>
            <a:ext cx="11450648" cy="51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6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/>
          <a:stretch/>
        </p:blipFill>
        <p:spPr>
          <a:xfrm>
            <a:off x="2634715" y="812800"/>
            <a:ext cx="5830368" cy="24948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32" y="3307645"/>
            <a:ext cx="9694333" cy="29576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199" y="229658"/>
            <a:ext cx="10515600" cy="583142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Simple Neural Network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6087" y="3307645"/>
            <a:ext cx="11559822" cy="6773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9117391" y="2653047"/>
            <a:ext cx="528033" cy="360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117391" y="3489062"/>
            <a:ext cx="528033" cy="360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135857" y="4278329"/>
            <a:ext cx="528033" cy="360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135857" y="5067596"/>
            <a:ext cx="528033" cy="360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135857" y="5774582"/>
            <a:ext cx="528033" cy="360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226009" y="6396742"/>
            <a:ext cx="528033" cy="360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348"/>
            <a:ext cx="10515600" cy="5605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Recurrent Neural Network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753533"/>
            <a:ext cx="1558432" cy="1831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23" y="1006652"/>
            <a:ext cx="959977" cy="903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12" y="1006652"/>
            <a:ext cx="1199690" cy="1013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46" y="1006652"/>
            <a:ext cx="1148496" cy="113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40" y="1057666"/>
            <a:ext cx="1112060" cy="1080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8" y="2638777"/>
            <a:ext cx="1177454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166</Words>
  <Application>Microsoft Office PowerPoint</Application>
  <PresentationFormat>Widescreen</PresentationFormat>
  <Paragraphs>79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Menu Card </vt:lpstr>
      <vt:lpstr>Weather</vt:lpstr>
      <vt:lpstr>Simple Neural Network</vt:lpstr>
      <vt:lpstr>Simple Neural Network</vt:lpstr>
      <vt:lpstr>Simple Neural Network</vt:lpstr>
      <vt:lpstr>Simple Neural Network</vt:lpstr>
      <vt:lpstr>Simple Neural Network</vt:lpstr>
      <vt:lpstr>Recurrent Neural Network</vt:lpstr>
      <vt:lpstr>PowerPoint Presentation</vt:lpstr>
      <vt:lpstr>PowerPoint Presentation</vt:lpstr>
      <vt:lpstr>PowerPoint Presentation</vt:lpstr>
      <vt:lpstr>Complex Recurrent Neural Network</vt:lpstr>
      <vt:lpstr>Complex Recurrent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Uses of Recurrent Neural Network</vt:lpstr>
      <vt:lpstr>Math behind RNN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FAYYAZ</dc:creator>
  <cp:lastModifiedBy>FAYYAZ</cp:lastModifiedBy>
  <cp:revision>26</cp:revision>
  <dcterms:created xsi:type="dcterms:W3CDTF">2020-01-11T04:14:10Z</dcterms:created>
  <dcterms:modified xsi:type="dcterms:W3CDTF">2020-01-13T17:52:08Z</dcterms:modified>
</cp:coreProperties>
</file>